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werkkoeln.de/index.html" TargetMode="External"/><Relationship Id="rId3" Type="http://schemas.openxmlformats.org/officeDocument/2006/relationships/hyperlink" Target="https://aws.holzwerkkoeln.de/paket-5b6ba2d29d224642882cd347122ee92c/holzbau-in-k-ln-welche-konstruktionsart-passt-zu-meinem-projekt-39e43f2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 Vom Fachwerk bis zur Dämmung</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 in Köln: Welche Konstruktionsart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